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0303C-34BD-40BC-A26C-76E410906AE2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31267-7710-4C9C-A27F-99396A9508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9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10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10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2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8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5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07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9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5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6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876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9530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9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81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10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35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6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152388"/>
            <a:ext cx="629412" cy="62941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6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0379"/>
            <a:ext cx="914400" cy="541421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0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_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7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4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7" name="Picture 16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24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67290-0B3B-4F86-A77F-85DDC2892739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7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cc_req_links.pptx" TargetMode="External"/><Relationship Id="rId5" Type="http://schemas.openxmlformats.org/officeDocument/2006/relationships/slide" Target="slide4.xml"/><Relationship Id="rId4" Type="http://schemas.openxmlformats.org/officeDocument/2006/relationships/slide" Target="slide3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New Course Outline Menu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</a:t>
            </a:r>
            <a:r>
              <a:rPr lang="en-US" sz="2400" dirty="0" smtClean="0">
                <a:hlinkClick r:id="rId6" action="ppaction://hlinkpres?slideindex=1&amp;slidetitle="/>
              </a:rPr>
              <a:t>Links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en-US" sz="2400" dirty="0">
                <a:hlinkClick r:id="rId7" action="ppaction://hlinksldjump"/>
              </a:rPr>
              <a:t>New </a:t>
            </a:r>
            <a:r>
              <a:rPr lang="en-US" sz="2400" dirty="0" smtClean="0">
                <a:hlinkClick r:id="rId7" action="ppaction://hlinksldjump"/>
              </a:rPr>
              <a:t>Outline </a:t>
            </a:r>
            <a:r>
              <a:rPr lang="en-US" sz="2400" dirty="0">
                <a:hlinkClick r:id="rId7" action="ppaction://hlinksldjump"/>
              </a:rPr>
              <a:t>from Scratch</a:t>
            </a:r>
            <a:endParaRPr lang="en-US" sz="2400" dirty="0"/>
          </a:p>
          <a:p>
            <a:pPr lvl="0">
              <a:defRPr/>
            </a:pPr>
            <a:r>
              <a:rPr lang="en-US" sz="2400" dirty="0">
                <a:hlinkClick r:id="rId8" action="ppaction://hlinksldjump"/>
              </a:rPr>
              <a:t>New Outline from Experimental</a:t>
            </a:r>
            <a:endParaRPr lang="en-US" sz="2400" dirty="0"/>
          </a:p>
          <a:p>
            <a:pPr lvl="0">
              <a:lnSpc>
                <a:spcPct val="200000"/>
              </a:lnSpc>
              <a:defRPr/>
            </a:pPr>
            <a:r>
              <a:rPr lang="en-US" sz="2400" dirty="0">
                <a:hlinkClick r:id="rId9" action="ppaction://hlinksldjump"/>
              </a:rPr>
              <a:t>Examples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727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val="3500191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33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92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Course Outline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64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Course Outline from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9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Completed Outlines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93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112</Words>
  <Application>Microsoft Office PowerPoint</Application>
  <PresentationFormat>On-screen Show (4:3)</PresentationFormat>
  <Paragraphs>39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Curriculum Central New Course Outline Menu</vt:lpstr>
      <vt:lpstr>16 Required Fields in Course Outlines</vt:lpstr>
      <vt:lpstr>Optional Extra Fields</vt:lpstr>
      <vt:lpstr>General Education SLOs and  Fields for Transfer to UHM</vt:lpstr>
      <vt:lpstr>New Course Outline from Scratch</vt:lpstr>
      <vt:lpstr>New Course Outline from Experimental</vt:lpstr>
      <vt:lpstr>Examples of Completed Outlines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New Course Outlines</dc:title>
  <dc:creator>Melissa</dc:creator>
  <cp:lastModifiedBy>Melissa</cp:lastModifiedBy>
  <cp:revision>15</cp:revision>
  <dcterms:created xsi:type="dcterms:W3CDTF">2012-03-16T23:26:52Z</dcterms:created>
  <dcterms:modified xsi:type="dcterms:W3CDTF">2012-03-17T09:24:12Z</dcterms:modified>
</cp:coreProperties>
</file>